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2" d="100"/>
          <a:sy n="92" d="100"/>
        </p:scale>
        <p:origin x="1224" y="-1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880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039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743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466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719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047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498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05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332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057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68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43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5806" y="214367"/>
            <a:ext cx="5420158" cy="756735"/>
          </a:xfrm>
        </p:spPr>
        <p:txBody>
          <a:bodyPr/>
          <a:lstStyle/>
          <a:p>
            <a:r>
              <a:rPr lang="en-GB" dirty="0" smtClean="0"/>
              <a:t>Curriculum Expectations for Maths</a:t>
            </a:r>
          </a:p>
          <a:p>
            <a:endParaRPr lang="en-GB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400269"/>
              </p:ext>
            </p:extLst>
          </p:nvPr>
        </p:nvGraphicFramePr>
        <p:xfrm>
          <a:off x="182693" y="1200170"/>
          <a:ext cx="6526384" cy="8023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1596">
                  <a:extLst>
                    <a:ext uri="{9D8B030D-6E8A-4147-A177-3AD203B41FA5}">
                      <a16:colId xmlns:a16="http://schemas.microsoft.com/office/drawing/2014/main" val="3652744319"/>
                    </a:ext>
                  </a:extLst>
                </a:gridCol>
                <a:gridCol w="1631596">
                  <a:extLst>
                    <a:ext uri="{9D8B030D-6E8A-4147-A177-3AD203B41FA5}">
                      <a16:colId xmlns:a16="http://schemas.microsoft.com/office/drawing/2014/main" val="808238670"/>
                    </a:ext>
                  </a:extLst>
                </a:gridCol>
                <a:gridCol w="1631596">
                  <a:extLst>
                    <a:ext uri="{9D8B030D-6E8A-4147-A177-3AD203B41FA5}">
                      <a16:colId xmlns:a16="http://schemas.microsoft.com/office/drawing/2014/main" val="3794212435"/>
                    </a:ext>
                  </a:extLst>
                </a:gridCol>
                <a:gridCol w="1631596">
                  <a:extLst>
                    <a:ext uri="{9D8B030D-6E8A-4147-A177-3AD203B41FA5}">
                      <a16:colId xmlns:a16="http://schemas.microsoft.com/office/drawing/2014/main" val="3509446032"/>
                    </a:ext>
                  </a:extLst>
                </a:gridCol>
              </a:tblGrid>
              <a:tr h="169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Number and Calculations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Measurement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Geometry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Statistics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651269"/>
                  </a:ext>
                </a:extLst>
              </a:tr>
              <a:tr h="249352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Count in 2s, 3s,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5s and 10s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Understand place value (ones, tens and hundreds)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Identify, represent and estimate numbers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Compare and order numbers 0 – 100; use &lt; &gt; =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Read and write numbers to at least 100 in numbers and words.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Know number facts to 20 and derive related facts to 100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Add and subtract using concrete (using objects), pictorial and mental methods.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Recognise addition is commutative (can be done in any order)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Recognise and apply inverse relationship between addition and subtraction ( 5 + 4 = 9, 9 – 4 = 5, 9 – 5 = 4)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Know 2, 5, and 10 times tables; write facts using x, ÷ and =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Recognised multiplication is commutative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Recognise, find, name and write 1/3, ¼, 2/4, and ¾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Recognise equivalence of 2/4 and ½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Solve problems related to place value</a:t>
                      </a: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Choose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and use appropriate standard units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Compare and order length, mass, volume capacity; record using &lt;, &gt; and =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£ and p signs; combine coins to a given value and find different combinations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Solve problems involving adding, subtracting money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Compare and order time intervals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Tell the time to the nearest five minutes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Know the number of minutes in an hour/ hours in a day</a:t>
                      </a: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Identify and describe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2D and 3D shapes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Identify 2D shapes on surfaces of 3D shapes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Compare and sort common 2D and 3D shapes and everyday objects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Arrange shapes in patterns/sequences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vocabulary of position, direction and movement</a:t>
                      </a: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Interpret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and draw simple pictograms, tally charts, block diagrams and tables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smtClean="0">
                          <a:latin typeface="Arial Narrow" panose="020B0606020202030204" pitchFamily="34" charset="0"/>
                        </a:rPr>
                        <a:t>Ask 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and answer comparison and totalling questions</a:t>
                      </a: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10062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281836" y="861616"/>
            <a:ext cx="6924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Year 2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523497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304</Words>
  <Application>Microsoft Office PowerPoint</Application>
  <PresentationFormat>A4 Paper (210x297 mm)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Narrow</vt:lpstr>
      <vt:lpstr>Calibri</vt:lpstr>
      <vt:lpstr>Calibri Light</vt:lpstr>
      <vt:lpstr>Office Theme</vt:lpstr>
      <vt:lpstr>PowerPoint Presentation</vt:lpstr>
    </vt:vector>
  </TitlesOfParts>
  <Company>ClickOn IT London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Trimby</dc:creator>
  <cp:lastModifiedBy>Catherine Trimby</cp:lastModifiedBy>
  <cp:revision>4</cp:revision>
  <dcterms:created xsi:type="dcterms:W3CDTF">2023-05-08T14:53:06Z</dcterms:created>
  <dcterms:modified xsi:type="dcterms:W3CDTF">2023-05-08T15:20:28Z</dcterms:modified>
</cp:coreProperties>
</file>