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82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1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B7BB2EA-DE0D-4147-8BF1-0AB3CDD6B3FC}"/>
              </a:ext>
            </a:extLst>
          </p:cNvPr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6 – Yearly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Overview</a:t>
            </a:r>
          </a:p>
          <a:p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(New Scheme </a:t>
            </a:r>
            <a:r>
              <a:rPr lang="en-GB" sz="2400" b="1" smtClean="0">
                <a:solidFill>
                  <a:schemeClr val="accent1">
                    <a:lumMod val="75000"/>
                  </a:schemeClr>
                </a:solidFill>
              </a:rPr>
              <a:t>of learning)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372" y="1172629"/>
            <a:ext cx="8144964" cy="5490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400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</TotalTime>
  <Words>11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</dc:title>
  <dc:subject>Measurement - Length and Perimeter</dc:subject>
  <dc:creator>The Digital Stationer</dc:creator>
  <cp:lastModifiedBy>Catherine Trimby</cp:lastModifiedBy>
  <cp:revision>235</cp:revision>
  <cp:lastPrinted>2018-02-04T19:25:45Z</cp:lastPrinted>
  <dcterms:created xsi:type="dcterms:W3CDTF">2018-01-17T14:24:29Z</dcterms:created>
  <dcterms:modified xsi:type="dcterms:W3CDTF">2023-04-03T13:07:12Z</dcterms:modified>
</cp:coreProperties>
</file>