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0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>
        <p:scale>
          <a:sx n="69" d="100"/>
          <a:sy n="69" d="100"/>
        </p:scale>
        <p:origin x="101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0" y="42301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(New scheme of learning)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73" y="1034652"/>
            <a:ext cx="8029510" cy="544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11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</dc:title>
  <dc:subject>Measurement - Length and Perimeter</dc:subject>
  <dc:creator>The Digital Stationer</dc:creator>
  <cp:lastModifiedBy>Catherine Trimby</cp:lastModifiedBy>
  <cp:revision>233</cp:revision>
  <cp:lastPrinted>2018-02-04T19:25:45Z</cp:lastPrinted>
  <dcterms:created xsi:type="dcterms:W3CDTF">2018-01-17T14:24:29Z</dcterms:created>
  <dcterms:modified xsi:type="dcterms:W3CDTF">2023-04-03T13:05:05Z</dcterms:modified>
</cp:coreProperties>
</file>