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2" d="100"/>
          <a:sy n="92" d="100"/>
        </p:scale>
        <p:origin x="1224" y="-2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880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039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743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466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719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047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498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05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332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057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68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43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5806" y="214367"/>
            <a:ext cx="5420158" cy="756735"/>
          </a:xfrm>
        </p:spPr>
        <p:txBody>
          <a:bodyPr/>
          <a:lstStyle/>
          <a:p>
            <a:r>
              <a:rPr lang="en-GB" dirty="0" smtClean="0"/>
              <a:t>Curriculum Expectations for Maths</a:t>
            </a:r>
          </a:p>
          <a:p>
            <a:endParaRPr lang="en-GB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848343"/>
              </p:ext>
            </p:extLst>
          </p:nvPr>
        </p:nvGraphicFramePr>
        <p:xfrm>
          <a:off x="182693" y="1401061"/>
          <a:ext cx="6526384" cy="6271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4362">
                  <a:extLst>
                    <a:ext uri="{9D8B030D-6E8A-4147-A177-3AD203B41FA5}">
                      <a16:colId xmlns:a16="http://schemas.microsoft.com/office/drawing/2014/main" val="3652744319"/>
                    </a:ext>
                  </a:extLst>
                </a:gridCol>
                <a:gridCol w="1558636">
                  <a:extLst>
                    <a:ext uri="{9D8B030D-6E8A-4147-A177-3AD203B41FA5}">
                      <a16:colId xmlns:a16="http://schemas.microsoft.com/office/drawing/2014/main" val="808238670"/>
                    </a:ext>
                  </a:extLst>
                </a:gridCol>
                <a:gridCol w="1191491">
                  <a:extLst>
                    <a:ext uri="{9D8B030D-6E8A-4147-A177-3AD203B41FA5}">
                      <a16:colId xmlns:a16="http://schemas.microsoft.com/office/drawing/2014/main" val="3794212435"/>
                    </a:ext>
                  </a:extLst>
                </a:gridCol>
                <a:gridCol w="1201895">
                  <a:extLst>
                    <a:ext uri="{9D8B030D-6E8A-4147-A177-3AD203B41FA5}">
                      <a16:colId xmlns:a16="http://schemas.microsoft.com/office/drawing/2014/main" val="3509446032"/>
                    </a:ext>
                  </a:extLst>
                </a:gridCol>
              </a:tblGrid>
              <a:tr h="169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Number and Calculations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Measurement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Geometry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Statistics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651269"/>
                  </a:ext>
                </a:extLst>
              </a:tr>
              <a:tr h="249352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Count from 0 in 4s, 8s, 50s and 100s; find 10 or 100 more/less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Numbers to 1000; recognise place value of each digit; compare and order; read and write in numerals and words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Identify, represent and estimate numbers in different ways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Mentally add and subtract ones, tens or hundreds to/from numbers with up to three digits in each column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Estimate answers and check using invers operations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Learn 3, 4 and 8 times tables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Multiply and divide two-digit by one-digit numbers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tenths and count in tenths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Recognise, find and write fractions of sets of objects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Recognise and use fractions as numbers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Recognise some equivalent fractions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Add/subtract fractions with the same denominator up to &lt;1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Order unit fractions and fractions with common denominators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Solve problems relating to all aspects of number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endParaRPr lang="en-GB" sz="1200" baseline="0" dirty="0" smtClean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Measure and calculate with metric units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Measure perimeter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of simple 2D shapes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Add/subtract money in context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Tell analogue time (including Roman numerals and 12- and 24-hour clocks)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Estimate and read time to nearest minute; record and compare times; use time vocabulary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Know the number seconds in a minute and days in each month/year/leap year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Compare durations of events</a:t>
                      </a: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Draw 2D and make 3D shapes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Recognise angles as a property of a shape or a description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of a turn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Identify right angles; use them to describe fractions of a turn; compare other angles to them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Identify horizontal, vertical, perpendicular and parallel lines</a:t>
                      </a: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Interpret,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draw and answer 0ne- and two-step questions about bar charts, pictograms and tables</a:t>
                      </a: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10062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29436" y="971102"/>
            <a:ext cx="6924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Year </a:t>
            </a:r>
            <a:r>
              <a:rPr lang="en-GB" sz="1600" dirty="0" smtClean="0"/>
              <a:t>3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523497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278</Words>
  <Application>Microsoft Office PowerPoint</Application>
  <PresentationFormat>A4 Paper (210x297 mm)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Narrow</vt:lpstr>
      <vt:lpstr>Calibri</vt:lpstr>
      <vt:lpstr>Calibri Light</vt:lpstr>
      <vt:lpstr>Office Theme</vt:lpstr>
      <vt:lpstr>PowerPoint Presentation</vt:lpstr>
    </vt:vector>
  </TitlesOfParts>
  <Company>ClickOn IT London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Trimby</dc:creator>
  <cp:lastModifiedBy>Catherine Trimby</cp:lastModifiedBy>
  <cp:revision>6</cp:revision>
  <dcterms:created xsi:type="dcterms:W3CDTF">2023-05-08T14:53:06Z</dcterms:created>
  <dcterms:modified xsi:type="dcterms:W3CDTF">2023-05-08T15:31:01Z</dcterms:modified>
</cp:coreProperties>
</file>