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77" r:id="rId2"/>
  </p:sldIdLst>
  <p:sldSz cx="9906000" cy="6858000" type="A4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D9D9D9"/>
    <a:srgbClr val="2C2C2C"/>
    <a:srgbClr val="D7EEFD"/>
    <a:srgbClr val="B6E0FC"/>
    <a:srgbClr val="EBEBFF"/>
    <a:srgbClr val="E5E5FF"/>
    <a:srgbClr val="D1D1FF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69" d="100"/>
          <a:sy n="69" d="100"/>
        </p:scale>
        <p:origin x="101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61545" y="190083"/>
            <a:ext cx="3476785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1 – Yearly </a:t>
            </a:r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Overview (</a:t>
            </a:r>
            <a:r>
              <a:rPr lang="en-GB" sz="2400" b="1" smtClean="0">
                <a:solidFill>
                  <a:schemeClr val="accent1">
                    <a:lumMod val="75000"/>
                  </a:schemeClr>
                </a:solidFill>
              </a:rPr>
              <a:t>new scheme of learning)</a:t>
            </a:r>
            <a:endParaRPr lang="en-GB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6030" y="1147508"/>
            <a:ext cx="7495533" cy="5113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1530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131</TotalTime>
  <Words>11</Words>
  <Application>Microsoft Office PowerPoint</Application>
  <PresentationFormat>A4 Paper (210x297 mm)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</dc:title>
  <dc:subject>Measurement - Length and Perimeter</dc:subject>
  <dc:creator>The Digital Stationer</dc:creator>
  <cp:lastModifiedBy>Catherine Trimby</cp:lastModifiedBy>
  <cp:revision>230</cp:revision>
  <cp:lastPrinted>2018-02-04T19:25:45Z</cp:lastPrinted>
  <dcterms:created xsi:type="dcterms:W3CDTF">2018-01-17T14:24:29Z</dcterms:created>
  <dcterms:modified xsi:type="dcterms:W3CDTF">2023-04-03T13:00:57Z</dcterms:modified>
</cp:coreProperties>
</file>