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1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1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5041529-DE3C-45D7-BDE0-424472B9C71F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5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</a:t>
            </a:r>
          </a:p>
          <a:p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(New scheme of learning)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604" y="1163962"/>
            <a:ext cx="8020849" cy="5448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053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11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</dc:title>
  <dc:subject>Measurement - Length and Perimeter</dc:subject>
  <dc:creator>The Digital Stationer</dc:creator>
  <cp:lastModifiedBy>Catherine Trimby</cp:lastModifiedBy>
  <cp:revision>234</cp:revision>
  <cp:lastPrinted>2018-02-04T19:25:45Z</cp:lastPrinted>
  <dcterms:created xsi:type="dcterms:W3CDTF">2018-01-17T14:24:29Z</dcterms:created>
  <dcterms:modified xsi:type="dcterms:W3CDTF">2023-04-03T13:06:07Z</dcterms:modified>
</cp:coreProperties>
</file>